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6"/>
  </p:notesMasterIdLst>
  <p:sldIdLst>
    <p:sldId id="346" r:id="rId5"/>
    <p:sldId id="351" r:id="rId6"/>
    <p:sldId id="329" r:id="rId7"/>
    <p:sldId id="343" r:id="rId8"/>
    <p:sldId id="344" r:id="rId9"/>
    <p:sldId id="345" r:id="rId10"/>
    <p:sldId id="342" r:id="rId11"/>
    <p:sldId id="330" r:id="rId12"/>
    <p:sldId id="332" r:id="rId13"/>
    <p:sldId id="338" r:id="rId14"/>
    <p:sldId id="333" r:id="rId15"/>
    <p:sldId id="331" r:id="rId16"/>
    <p:sldId id="335" r:id="rId17"/>
    <p:sldId id="334" r:id="rId18"/>
    <p:sldId id="336" r:id="rId19"/>
    <p:sldId id="337" r:id="rId20"/>
    <p:sldId id="340" r:id="rId21"/>
    <p:sldId id="347" r:id="rId22"/>
    <p:sldId id="348" r:id="rId23"/>
    <p:sldId id="257" r:id="rId24"/>
    <p:sldId id="363" r:id="rId25"/>
    <p:sldId id="259" r:id="rId26"/>
    <p:sldId id="269" r:id="rId27"/>
    <p:sldId id="361" r:id="rId28"/>
    <p:sldId id="364" r:id="rId29"/>
    <p:sldId id="258" r:id="rId30"/>
    <p:sldId id="260" r:id="rId31"/>
    <p:sldId id="266" r:id="rId32"/>
    <p:sldId id="267" r:id="rId33"/>
    <p:sldId id="268" r:id="rId34"/>
    <p:sldId id="3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54B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6" autoAdjust="0"/>
    <p:restoredTop sz="95268" autoAdjust="0"/>
  </p:normalViewPr>
  <p:slideViewPr>
    <p:cSldViewPr snapToGrid="0">
      <p:cViewPr varScale="1">
        <p:scale>
          <a:sx n="86" d="100"/>
          <a:sy n="86" d="100"/>
        </p:scale>
        <p:origin x="92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82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4073-558C-4E34-8034-CD5D1E37EBD5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3E7E9-53B7-4E33-941D-483238236C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değişkenlerin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ortalamasını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aritmetik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ortalama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3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birkaç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yaygın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COUNTA'dır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birlikte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kullanıldığında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Excel'de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dizi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kullanılırken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içerdiklerine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bakılmaksızın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aralıktaki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COUNTA'yı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tümünü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say"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düşünün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çünkü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belirli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aralıktaki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hücreyi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İsimlerinde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benzerlik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gösterse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farklı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özelliklerinde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eşdeğer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değildir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arasında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seçim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yapmanın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anahtarı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istediğiniz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etmektir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kullanmanız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girişlerin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olmamasına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bağlıdır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COUNT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tarih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sayısal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girişi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COUNTA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olmayan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şeyi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40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2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356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A2 İLE A6 ARASINI DEĞERLENDİR</a:t>
            </a:r>
          </a:p>
          <a:p>
            <a:endParaRPr lang="tr-TR" dirty="0"/>
          </a:p>
          <a:p>
            <a:r>
              <a:rPr lang="tr-TR" dirty="0"/>
              <a:t>D2 KRİTERİNE UYGUN OLSUN.. YANİ A2 İLE A6 ARASINDA 2000 OLANLARA BAK</a:t>
            </a:r>
          </a:p>
          <a:p>
            <a:endParaRPr lang="tr-TR" dirty="0"/>
          </a:p>
          <a:p>
            <a:r>
              <a:rPr lang="tr-TR" dirty="0"/>
              <a:t>C2 VE C6 ARASINDA BELİRLEDİĞİN KRİTERLERE UYGUN GİRDİLERİ TOPLA</a:t>
            </a:r>
          </a:p>
          <a:p>
            <a:endParaRPr lang="tr-TR" dirty="0"/>
          </a:p>
          <a:p>
            <a:r>
              <a:rPr lang="tr-TR" dirty="0"/>
              <a:t>YANİ 10.5 + 200 + 8.1 = 218.6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579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A1 İLE A7 ARASINI DEĞERLENDİR</a:t>
            </a:r>
          </a:p>
          <a:p>
            <a:endParaRPr lang="tr-TR" dirty="0"/>
          </a:p>
          <a:p>
            <a:r>
              <a:rPr lang="tr-TR" dirty="0"/>
              <a:t>«APPLE» KRİTERİNE UYGUN OLSUN.. YANİ B1 İLE B7 ARASINDA «APPLE» OLANLARA BAK</a:t>
            </a:r>
          </a:p>
          <a:p>
            <a:endParaRPr lang="tr-TR" dirty="0"/>
          </a:p>
          <a:p>
            <a:r>
              <a:rPr lang="tr-TR" dirty="0"/>
              <a:t>B1 VE B7 ARASINDA BELİRLEDİĞİN KRİTERLERE UYGUN GİRDİLERİN ORTALAMASINI AL</a:t>
            </a:r>
          </a:p>
          <a:p>
            <a:endParaRPr lang="tr-TR" dirty="0"/>
          </a:p>
          <a:p>
            <a:r>
              <a:rPr lang="tr-TR" dirty="0"/>
              <a:t>YANİ 4 + 8 = 12</a:t>
            </a:r>
          </a:p>
          <a:p>
            <a:endParaRPr lang="tr-TR" dirty="0"/>
          </a:p>
          <a:p>
            <a:r>
              <a:rPr lang="tr-TR" dirty="0"/>
              <a:t>12 /2 = 6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0282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B2 İLE B11 ARASINI DEĞERLENDİR</a:t>
            </a:r>
          </a:p>
          <a:p>
            <a:endParaRPr lang="tr-TR" dirty="0"/>
          </a:p>
          <a:p>
            <a:r>
              <a:rPr lang="tr-TR" dirty="0"/>
              <a:t>BELİRLENEN KRİTERE UYGUN OLANLARI SAY</a:t>
            </a:r>
          </a:p>
          <a:p>
            <a:endParaRPr lang="tr-TR" dirty="0"/>
          </a:p>
          <a:p>
            <a:r>
              <a:rPr lang="tr-TR" dirty="0"/>
              <a:t>YANİ       JOE OLMAYAN KAÇ KİŞİ     10 – 3 = 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0048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481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0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6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9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0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3E7E9-53B7-4E33-941D-483238236C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4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90B39B-A523-D64F-A8DF-66C59258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033A362-7916-DD4E-A628-14A7A7B8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6CD33D-1A33-3F49-9F70-0A9147FE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453F30-9654-7241-9979-65298E25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3179F3-4CC1-424D-82EB-D9BC5AC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8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B76464-0B29-0C44-A3D6-D7D552A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56FF19-0BAA-1642-BCB5-07DF67559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B14701-F230-5744-823C-73099A5E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4340E68-6F5E-7943-8B94-B2C798A5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879ACFC-0884-2A40-AB28-F00AE26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5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C80CDB1-3BDC-8443-BF56-BB725480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CF48A28-429C-8C4D-B308-1F2BE78B3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65A9F3-D26F-5B4A-8A06-B4E3AECA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09CBF2-7DD5-8042-A4A4-A8A5A2E9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197823-B2EC-634B-B4A1-C03A05BC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8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"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304580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93AD26-F715-7342-A1D6-A8D79D2E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6AC20C-23DB-AA44-B672-81C4BA47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05587CF-74FD-8943-B310-B09AE6F2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E4A05D-87FC-9248-891A-EC2682EB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4DD7FB-FC3C-A248-B9B3-544C801E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FE02A5-B8EF-7547-8789-DE1DE35B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F99636-811D-184F-A46D-F34B2318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7144F2-5284-FC4A-87A3-904EF703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6BA67E-A425-4245-B5C7-5E3D0059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4AD751F-AE2D-AB40-8222-2AB6466F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FAEACAD-DC31-0943-95A2-370C3AD4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7BD4C7-5721-834F-B823-3D90AA30C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FE96C6F-0315-E845-9B5B-CA188BA39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52FF030-8AA3-6143-86C7-67791354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771DF7-FEC6-844C-9F48-A83F6ABE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8EE0C2-BA3F-244C-B840-53F524DE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E566385-F803-F244-B439-423D269F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0EBE99-4473-D944-8797-6AE037F5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2D83F2C-D870-9646-B2CA-B00CA9CFB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0589F42-21A6-2B48-9DBF-CE1EDC004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AD62EF4-4904-134D-B200-9B0CA07B3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B9D8610-F48A-2A46-9FF7-FAA00CAB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92390CE-D0ED-3F45-B6AB-284EF9C9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90CBA0-AD48-B340-B190-10E5B39E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4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8D336F-6750-3C41-809B-F5A8A491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458F169-DE17-A04D-905E-D59E5EDEB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924D6F5-525D-FC4E-9E42-B3D21809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8AA0FE2-4446-1C4F-9661-C81899EE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CD2D435-D2CA-774F-A594-B82DA89C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306B248-7623-574A-9B09-A75B7038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5AEABBA-68CE-1340-9813-F6E600D8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396AA0-7A4A-B441-A722-B5F4655D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506DCE-57E8-674A-BC05-00DAC356B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E3D395-7567-8046-AE72-7A32ABC2C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B03D0A1-C9DC-A940-9271-3BD013A0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C388C5-1343-FA41-933F-610CA2FF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BB32B7-C089-8F4C-ADFC-418DFFAC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E9A594-AC2D-7043-8A9F-6A34D5AA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3F26859-C0A0-9142-BB7E-8214B1FFE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E23F82F-A6F7-6043-BA43-E7EBA8046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B0FAA41-FB76-8F43-A6C1-4A4F0E4A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96F6F07-57D8-7C47-98BD-75211BCA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EF38EEB-F0D9-EF4E-ACD1-F209C5B8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23600EF-AE2A-E441-BCD7-F60E1B78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3BF8E0B-C42E-5249-8C57-366AA16C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292464-FE7A-BF42-9A75-62556725C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41048F-5882-6D4B-8E8E-737327A34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531972-8A78-1D4C-8F02-AF9164B4B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4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  <p:sldLayoutId id="214748374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A6E2AD2F-E343-4E8E-AECD-BE2FEE02E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BATCH 168 DATA SCIENCE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AABBA58-F495-4E74-B569-D2F437D92B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GOOGLE SHEETS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5EC339-8DB2-4A0E-8FC7-A4FF2194633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tr-TR" dirty="0"/>
              <a:t>27.07.2023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D2B2DBC-3091-44CC-8653-E13480798B5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tr-TR" dirty="0"/>
              <a:t>FUNCTIONS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BAE6194-CBF3-4744-9CF1-8ED68CE8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75" y="4607643"/>
            <a:ext cx="4054249" cy="191324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3712B18-A33F-43E0-87C0-71682A83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84" y="-100972"/>
            <a:ext cx="2258035" cy="21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100943" y="274127"/>
            <a:ext cx="2210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MINUS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07" y="2245763"/>
            <a:ext cx="5671716" cy="31664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206" y="1438275"/>
            <a:ext cx="5781675" cy="5191125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088700" y="5444865"/>
            <a:ext cx="2949846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ÇIKARMA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EAA8FFE-7048-40AA-82B9-B1395552C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A576E6F-B4D2-475F-8E63-1D2D33A2F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8C01CE2-E606-428A-B29F-F6B9CF4A2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8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120179" y="274127"/>
            <a:ext cx="2172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DIVIDE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790" y="1495425"/>
            <a:ext cx="7753657" cy="4905375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89998" y="3315950"/>
            <a:ext cx="2278188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BÖLME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A60AA4C-DC49-43C5-AEE9-28B4F3BA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83F1615-319C-477C-B375-834BA8860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2AE0BF9-757F-4FDF-B3C4-A8B1C0A60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2050" name="Picture 2" descr="Google Sheets - Various Ways to Ave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58" y="1690025"/>
            <a:ext cx="7159625" cy="471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4758252" y="274127"/>
            <a:ext cx="2896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AVERAGE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Dikdörtgen 9"/>
          <p:cNvSpPr/>
          <p:nvPr/>
        </p:nvSpPr>
        <p:spPr>
          <a:xfrm rot="20270875">
            <a:off x="257030" y="3579580"/>
            <a:ext cx="3556166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ARİTMATİK </a:t>
            </a:r>
          </a:p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ORTALAMA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E77982DB-B1F3-4922-BCDF-9DA749327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3F25E12-3EDD-4FB1-BD34-B5740443E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766E0E0-BC19-4343-8F71-2723DFA66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7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073019" y="274127"/>
            <a:ext cx="22667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9704"/>
            <a:ext cx="5549990" cy="16478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454" y="2009704"/>
            <a:ext cx="5302875" cy="4053039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267155" y="4464634"/>
            <a:ext cx="5552930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SAYISAL DEĞERLER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E6406427-23F2-48A9-AD9B-7D51B7936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E0B13C5-0A0E-4E4E-9D41-A1B8D611E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847126D-D591-4A1E-AA4B-E2AD6D90A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890245" y="274127"/>
            <a:ext cx="2632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170" name="Picture 2" descr="Same table as above, but now with a circled cell counting the non-blank cells in Column A and the function circ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73" y="1393800"/>
            <a:ext cx="5404966" cy="54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71873"/>
            <a:ext cx="5133157" cy="1438592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748893" y="4049136"/>
            <a:ext cx="4589462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BOŞ OLMAYAN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HER ŞEY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C6D4624-133C-40A9-9B3E-7987A3F67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801E27-866D-4C91-A3D6-1F8BE350A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ADDCE76A-522D-466D-8742-82DD79EC0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490473" y="274127"/>
            <a:ext cx="1431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37633"/>
            <a:ext cx="5598524" cy="152225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734" y="1937633"/>
            <a:ext cx="6331981" cy="4463167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325043" y="4049136"/>
            <a:ext cx="3437159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MİNİMUM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DEĞER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2248065-73D1-4CB2-82E7-4070A6955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1FDE085E-1355-4ACD-96D4-92580803F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7BB883B-466A-4485-B3D8-E72B75C35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410322" y="274127"/>
            <a:ext cx="1592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MAX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22669"/>
            <a:ext cx="6488670" cy="176193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524" y="1850121"/>
            <a:ext cx="6046837" cy="4255962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1085524" y="4049136"/>
            <a:ext cx="3916200" cy="1754326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MAKSİMUM </a:t>
            </a:r>
          </a:p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DEĞER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F051F9D-683B-4058-81E9-1D24A89A5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9326F0D-FAD6-419C-9C77-7F135757C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AE053D8-14BD-4108-9698-B86DBE64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1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591573" y="274127"/>
            <a:ext cx="3229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QUOTIENT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924050" y="1586668"/>
            <a:ext cx="8194221" cy="95410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The QUOTIENT function returns the integer portion of division without the remainder. ...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" y="3072764"/>
            <a:ext cx="5124450" cy="14097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562" y="4907741"/>
            <a:ext cx="4467225" cy="13906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C458119-FEDC-4B1F-8345-1DE4E3E03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21B97DD-4B87-4830-9135-B05A48651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F884CCC-2D75-451A-A89C-97B8AD7B8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935033" y="274127"/>
            <a:ext cx="254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752" y="1319212"/>
            <a:ext cx="8001861" cy="553878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FD14081B-D78C-4E6D-AF3E-E2E136AD4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43DF058-4823-423A-831E-EF4199D6E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0B7816A-A16D-4CE0-9521-E4FF864B9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2092110" y="274127"/>
            <a:ext cx="8228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 (</a:t>
            </a:r>
            <a:r>
              <a:rPr lang="tr-TR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Multiple</a:t>
            </a:r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tr-TR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Columns</a:t>
            </a:r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1148082"/>
            <a:ext cx="8177760" cy="566054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5E9BC59-D405-4D20-9D17-789FCBD8F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BDDAC67-7531-4E2C-AA66-74DCF253D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38E8E6-48FE-4245-80BF-967B1BC0A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1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FUNCTIONS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D3714C1-A085-4C60-8239-68B0F065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38" y="0"/>
            <a:ext cx="4054249" cy="191324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718DA49-2C21-43AB-885D-566D454DF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0" y="3313950"/>
            <a:ext cx="2413300" cy="23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5FE74-C40F-4749-A04E-9638C872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EFEAF65-67BF-4654-A13F-DFCF6CE7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269154"/>
            <a:ext cx="4054249" cy="191324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849C40E-B154-4711-B692-A8BD8F10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0" y="3313950"/>
            <a:ext cx="2413300" cy="23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-1" b="9906"/>
          <a:stretch/>
        </p:blipFill>
        <p:spPr>
          <a:xfrm>
            <a:off x="1385887" y="1371599"/>
            <a:ext cx="8996363" cy="513693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16A157A-8000-4BF9-9868-4B5DD73C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57B193C-C8CA-428E-A0C0-AA2DD77A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CD3FC90-4B12-4F01-A933-F8BC70C6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97C8164-52F3-4520-BC89-A819F4488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D0DD96A-4FBA-4965-8946-FBD734B5E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" r="7258"/>
          <a:stretch/>
        </p:blipFill>
        <p:spPr>
          <a:xfrm>
            <a:off x="488949" y="1284244"/>
            <a:ext cx="11477321" cy="5187760"/>
          </a:xfrm>
          <a:prstGeom prst="rect">
            <a:avLst/>
          </a:prstGeo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16A157A-8000-4BF9-9868-4B5DD73C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57B193C-C8CA-428E-A0C0-AA2DD77A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CD3FC90-4B12-4F01-A933-F8BC70C6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97C8164-52F3-4520-BC89-A819F4488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0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25524" t="6666" r="24684" b="22222"/>
          <a:stretch/>
        </p:blipFill>
        <p:spPr>
          <a:xfrm>
            <a:off x="247649" y="1714500"/>
            <a:ext cx="4552951" cy="48768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10609" t="34266" r="7755"/>
          <a:stretch/>
        </p:blipFill>
        <p:spPr>
          <a:xfrm>
            <a:off x="4991100" y="1390068"/>
            <a:ext cx="7200900" cy="3155639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600AB7B-922A-457E-A480-7BB6E78A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31" y="4856443"/>
            <a:ext cx="6319838" cy="173485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AD227F5-96B3-4682-B1C4-A9A8376EE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CEEB47E-4EB2-4D6F-9F21-9D865AD51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9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8CCAB5-C224-40F3-8955-C66302DF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753A0C-7542-4740-BAFB-82C2E13B0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8F43DAC-DACD-41E0-8457-0D9ABDC69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76DC83E-627B-44A4-BA41-B9E631A6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785B431-DB7F-476D-8BD9-B8B338F4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" y="2164473"/>
            <a:ext cx="5478549" cy="112109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937F831-CC4D-48FE-96D8-1E55D26D3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868" y="3535273"/>
            <a:ext cx="5208932" cy="29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216A967-805E-498D-9DD9-8B71B014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79709"/>
            <a:ext cx="9563100" cy="40957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B8CCAB5-C224-40F3-8955-C66302DF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753A0C-7542-4740-BAFB-82C2E13B0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8F43DAC-DACD-41E0-8457-0D9ABDC69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76DC83E-627B-44A4-BA41-B9E631A6E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7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 CONDITIONS</a:t>
            </a:r>
          </a:p>
        </p:txBody>
      </p:sp>
      <p:pic>
        <p:nvPicPr>
          <p:cNvPr id="1026" name="Picture 2" descr="How to Use the If Function in Google Sheets">
            <a:extLst>
              <a:ext uri="{FF2B5EF4-FFF2-40B4-BE49-F238E27FC236}">
                <a16:creationId xmlns:a16="http://schemas.microsoft.com/office/drawing/2014/main" id="{B9C499C7-51FB-409B-88E6-06B1CECC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53" y="1125414"/>
            <a:ext cx="8320455" cy="554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8C237A1-B229-4339-A3F9-1A203BF24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C56766E-5BDE-4C8A-BCBF-331F1C019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32884BC-0DCF-4705-A850-80BEDD7A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7206FBF-E5D0-4BB0-A9BD-3DE04BA5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2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05" y="1716767"/>
            <a:ext cx="10672733" cy="42957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DA6736B-9A84-4876-9E27-8F4F84632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CF1F63F-128F-46B5-949A-F0832BAE6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68A701D-67D3-4B53-836A-C92C39ACC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56460D5-7ABB-4E3D-AC06-329BF7E33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6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25" y="2166766"/>
            <a:ext cx="8137543" cy="4100684"/>
          </a:xfrm>
          <a:prstGeom prst="rect">
            <a:avLst/>
          </a:prstGeom>
        </p:spPr>
      </p:pic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SUMIF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0307040-983A-4748-9896-601461A20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3CF95C9-3C3A-4D57-A373-C520AA95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E630535-F04E-4BE6-8EE5-2DA6C7A8E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D6140B-F70B-40F3-AF86-ADCEC7F8C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AVERAGEIF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75" y="2166766"/>
            <a:ext cx="9211425" cy="40719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67816FD-4850-48F7-AC00-A1802BA4C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0EEFE58-DE04-42A9-8F43-5121505CB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402D1A9-988B-4DB9-8D0F-F0FCA6A40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064F601-8C96-46D9-BB96-B9FE9B652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20" y="1813111"/>
            <a:ext cx="6667500" cy="31242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1AAC671-BBAD-4FE1-892B-9CDCB5C8D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C05D19B-1791-4401-BA55-8E13CB1E4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3254715-7369-4BE6-B228-B4A80CC3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IFS CONDITIONS</a:t>
            </a:r>
          </a:p>
        </p:txBody>
      </p:sp>
      <p:sp>
        <p:nvSpPr>
          <p:cNvPr id="6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 txBox="1">
            <a:spLocks/>
          </p:cNvSpPr>
          <p:nvPr/>
        </p:nvSpPr>
        <p:spPr>
          <a:xfrm>
            <a:off x="1511039" y="1202633"/>
            <a:ext cx="10004366" cy="6602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COUNTIF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77" y="1862866"/>
            <a:ext cx="8919660" cy="475835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5A85FA-0889-497C-8B78-A726F610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0628A5C-3EC6-4D10-B162-957789F22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5C43DCC-66AA-4CF4-A820-4EE50E92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366EBDE-DEBD-4819-A156-8853D850F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62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172B7D1-81F4-4CB9-83A0-3DECE077E4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tr-TR" dirty="0"/>
              <a:t>CONDITIONS (AND,OR)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12A3481-C082-48C1-B57F-9017970C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758"/>
            <a:ext cx="12192000" cy="404664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62D5DE3-717D-46E2-BC45-20AFCA48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41" y="-208268"/>
            <a:ext cx="3347814" cy="157986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8DA1DB1-0D97-4655-9429-1BF8A4E1C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18" y="-79494"/>
            <a:ext cx="1986228" cy="192597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D5D5C52-24C9-4FB7-B65E-6406FD807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E77EC3B-1AF9-49D2-96B3-32A4294AB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4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904" y="1307710"/>
            <a:ext cx="7440367" cy="493346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D23ED6C-514E-4B0C-BEE5-0593F2847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A9543C3-192E-45F8-8D93-733F2754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37CAB1E-3A17-4B18-A66B-4777FAF56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25979" y="274127"/>
            <a:ext cx="35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75" y="2078131"/>
            <a:ext cx="11471589" cy="38879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06953D6-71B2-40CC-9211-3EB27E46B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F33DE8C-D964-4AC2-9478-2524F17A3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12DF096-F7D3-4B68-BB8E-DADE19597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2783737" y="274127"/>
            <a:ext cx="6845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CREATING A FUNCTION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11" y="1566008"/>
            <a:ext cx="3199290" cy="28984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009" y="1566008"/>
            <a:ext cx="8943975" cy="42672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31A9DAF-22E6-4575-A948-CC8F0C762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7F9A6CA-ED0B-4C71-971A-E9D702640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4331742-7DBA-4412-A0F9-86457E530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4"/>
          <a:srcRect t="58508"/>
          <a:stretch/>
        </p:blipFill>
        <p:spPr>
          <a:xfrm>
            <a:off x="94936" y="1368105"/>
            <a:ext cx="11526206" cy="2529968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507619" y="274127"/>
            <a:ext cx="5397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BASIC FUNCTIONS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87" y="3898073"/>
            <a:ext cx="1268600" cy="1111068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91045" y="5028230"/>
            <a:ext cx="254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UNIQUE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315E89B-F1F6-4BF1-8C80-C0961055C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8FFE5E8-7E14-4987-8FF8-0A277BD2E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4DCEE416-4423-4C0F-88BE-09D429713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4961AE9-3521-4D53-9C74-35D12C340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547" y="3898073"/>
            <a:ext cx="87534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pic>
        <p:nvPicPr>
          <p:cNvPr id="1026" name="Picture 2" descr="AutoSum in Excel and Sum in Google Sheet - Google Docs Editors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70" y="1963180"/>
            <a:ext cx="62484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5421541" y="274127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SUM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Dikdörtgen 9"/>
          <p:cNvSpPr/>
          <p:nvPr/>
        </p:nvSpPr>
        <p:spPr>
          <a:xfrm rot="20270875">
            <a:off x="490552" y="3097082"/>
            <a:ext cx="3085140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TOPLAMA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4D0F5D1-641D-465B-BDB8-A5DC3F932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65AC91FE-2305-4FE8-89AB-A16FB44A7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097FA42-AB57-4A58-BADC-2E7B27D7D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24049" cy="1154429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4703462" y="274127"/>
            <a:ext cx="3005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PRODUCT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385" y="1526541"/>
            <a:ext cx="9810750" cy="449580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 rot="20270875">
            <a:off x="-148849" y="3315950"/>
            <a:ext cx="2755883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ÇARPMA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5C5BEE1-01D7-4355-B36A-4744EBFDE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8" y="0"/>
            <a:ext cx="1702429" cy="165078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8B407C9-A193-4531-8CB9-E39D3F01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9768"/>
            <a:ext cx="977898" cy="94823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CC6DBF4-7EA1-4158-81CC-06383767C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2" y="5909768"/>
            <a:ext cx="977898" cy="9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4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F59B464BB777EC43984FF8BE0E31AC0A" ma:contentTypeVersion="9" ma:contentTypeDescription="Yeni belge oluşturun." ma:contentTypeScope="" ma:versionID="0b7d4f55d411fd2f046f46cfc8612482">
  <xsd:schema xmlns:xsd="http://www.w3.org/2001/XMLSchema" xmlns:xs="http://www.w3.org/2001/XMLSchema" xmlns:p="http://schemas.microsoft.com/office/2006/metadata/properties" xmlns:ns3="769cb07b-ea32-4208-98cf-fe56ffaf208c" targetNamespace="http://schemas.microsoft.com/office/2006/metadata/properties" ma:root="true" ma:fieldsID="87a307cf0d31008147fa837d18b0c907" ns3:_="">
    <xsd:import namespace="769cb07b-ea32-4208-98cf-fe56ffaf20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cb07b-ea32-4208-98cf-fe56ffaf2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DA9B43-362C-4596-98B3-17375C032FB0}">
  <ds:schemaRefs>
    <ds:schemaRef ds:uri="769cb07b-ea32-4208-98cf-fe56ffaf208c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BE431DA-8315-4816-8586-21E6AF67C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9cb07b-ea32-4208-98cf-fe56ffaf20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DA4BFB-1880-46C0-B64E-123ED495F9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15712</TotalTime>
  <Words>361</Words>
  <Application>Microsoft Office PowerPoint</Application>
  <PresentationFormat>Geniş ekran</PresentationFormat>
  <Paragraphs>100</Paragraphs>
  <Slides>31</Slides>
  <Notes>23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Office Teması</vt:lpstr>
      <vt:lpstr>PowerPoint Sunusu</vt:lpstr>
      <vt:lpstr>FUNCTIONS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IF CONDITIONS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Müslüm Yıldız</cp:lastModifiedBy>
  <cp:revision>325</cp:revision>
  <dcterms:created xsi:type="dcterms:W3CDTF">2021-06-25T16:12:02Z</dcterms:created>
  <dcterms:modified xsi:type="dcterms:W3CDTF">2023-07-27T20:27:02Z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0x010100F59B464BB777EC43984FF8BE0E31AC0A</vt:lpwstr>
  </property>
</Properties>
</file>